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9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12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0" autoAdjust="0"/>
    <p:restoredTop sz="98208" autoAdjust="0"/>
  </p:normalViewPr>
  <p:slideViewPr>
    <p:cSldViewPr snapToGrid="0">
      <p:cViewPr varScale="1">
        <p:scale>
          <a:sx n="49" d="100"/>
          <a:sy n="49" d="100"/>
        </p:scale>
        <p:origin x="2178" y="66"/>
      </p:cViewPr>
      <p:guideLst>
        <p:guide orient="horz" pos="2160"/>
        <p:guide pos="3840"/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350" y="-12231"/>
            <a:ext cx="6877353" cy="9930462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947" y="3473216"/>
            <a:ext cx="4370039" cy="237799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7947" y="5851205"/>
            <a:ext cx="4370039" cy="1584410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234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0533"/>
            <a:ext cx="4760786" cy="4916311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6457245"/>
            <a:ext cx="4760786" cy="2269167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64213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80533"/>
            <a:ext cx="4554137" cy="4365978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5806" y="5246511"/>
            <a:ext cx="4064853" cy="550333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457245"/>
            <a:ext cx="4760786" cy="2269167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62034" y="1141657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4169470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908091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90649"/>
            <a:ext cx="4760786" cy="3748998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539647"/>
            <a:ext cx="4760786" cy="2186765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754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80533"/>
            <a:ext cx="4554137" cy="4365978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796844"/>
            <a:ext cx="4760787" cy="74280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539647"/>
            <a:ext cx="4760786" cy="2186765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62034" y="1141657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4169470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781980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886" y="880533"/>
            <a:ext cx="4756099" cy="4365978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796844"/>
            <a:ext cx="4760787" cy="74280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539647"/>
            <a:ext cx="4760786" cy="2186765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28505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79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82984" y="880534"/>
            <a:ext cx="734109" cy="7585429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880534"/>
            <a:ext cx="3896270" cy="75854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70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816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901254"/>
            <a:ext cx="4760786" cy="2638395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539647"/>
            <a:ext cx="4760786" cy="12428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347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0533"/>
            <a:ext cx="4760786" cy="19078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120851"/>
            <a:ext cx="2316082" cy="560556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903" y="3120853"/>
            <a:ext cx="2316083" cy="560556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955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0533"/>
            <a:ext cx="4760785" cy="190782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3121420"/>
            <a:ext cx="2318004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3953801"/>
            <a:ext cx="2318004" cy="477261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9980" y="3121420"/>
            <a:ext cx="2318004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9980" y="3953801"/>
            <a:ext cx="2318004" cy="477261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65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880533"/>
            <a:ext cx="4760786" cy="19078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25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56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164650"/>
            <a:ext cx="2092637" cy="1846673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8456" y="743781"/>
            <a:ext cx="2539528" cy="798263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011323"/>
            <a:ext cx="2092637" cy="373309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735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934200"/>
            <a:ext cx="4760786" cy="81862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199" y="880533"/>
            <a:ext cx="4760786" cy="5554926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7752822"/>
            <a:ext cx="4760786" cy="97359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269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6350" y="-12231"/>
            <a:ext cx="6877354" cy="9930462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80533"/>
            <a:ext cx="4760785" cy="19078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3120853"/>
            <a:ext cx="4760786" cy="5605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53944" y="8726414"/>
            <a:ext cx="513099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pPr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8726414"/>
            <a:ext cx="346723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3507" y="8726414"/>
            <a:ext cx="384479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94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  <p:sldLayoutId id="2147484104" r:id="rId12"/>
    <p:sldLayoutId id="2147484105" r:id="rId13"/>
    <p:sldLayoutId id="2147484106" r:id="rId14"/>
    <p:sldLayoutId id="2147484107" r:id="rId15"/>
    <p:sldLayoutId id="2147484108" r:id="rId16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1225" y="7862519"/>
            <a:ext cx="5351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PEMERINTAH PROVINSI KALIMANTAN TIMUR</a:t>
            </a:r>
          </a:p>
          <a:p>
            <a:pPr algn="ctr"/>
            <a:r>
              <a:rPr lang="id-ID" sz="1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DINAS PETERNAKAN DAN KESEHATAN HEWAN</a:t>
            </a:r>
          </a:p>
          <a:p>
            <a:pPr algn="ctr"/>
            <a:endParaRPr lang="id-ID" sz="1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id-ID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Jl. Bhayangkara No. 54. Telp: (0541) 743921 / 7427745 Fax: (0541) 736228—Samarinda, Indonesia</a:t>
            </a:r>
          </a:p>
          <a:p>
            <a:pPr algn="ctr"/>
            <a:r>
              <a:rPr lang="id-ID" sz="1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E-mail</a:t>
            </a:r>
            <a:r>
              <a:rPr lang="id-ID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dinaspeternakankaltim@gmail.com</a:t>
            </a:r>
            <a:endParaRPr lang="id-ID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871" y="3245393"/>
            <a:ext cx="6275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/>
          </a:p>
        </p:txBody>
      </p:sp>
      <p:pic>
        <p:nvPicPr>
          <p:cNvPr id="1026" name="Picture 2" descr="C:\Users\Disnak Prov\Pictures\LOGO PROPINSI KALIMANTAN TIMU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1868" y="223461"/>
            <a:ext cx="951598" cy="116564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163712" y="1679805"/>
            <a:ext cx="24913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lin Sans FB" panose="020E0602020502020306" pitchFamily="34" charset="0"/>
              </a:rPr>
              <a:t>LAPORAN</a:t>
            </a:r>
            <a:endParaRPr lang="en-US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lin Sans FB" panose="020E0602020502020306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5807" y="2339489"/>
            <a:ext cx="550663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lin Sans FB Demi" pitchFamily="34" charset="0"/>
              </a:rPr>
              <a:t>KINERJA INSTANSI PEMERINTAH</a:t>
            </a:r>
          </a:p>
          <a:p>
            <a:pPr algn="ctr"/>
            <a:r>
              <a:rPr 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lin Sans FB Demi" pitchFamily="34" charset="0"/>
              </a:rPr>
              <a:t>Tahun </a:t>
            </a:r>
            <a:r>
              <a:rPr 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lin Sans FB Demi" pitchFamily="34" charset="0"/>
              </a:rPr>
              <a:t>201</a:t>
            </a:r>
            <a:r>
              <a:rPr lang="id-ID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lin Sans FB Demi" pitchFamily="34" charset="0"/>
              </a:rPr>
              <a:t>8</a:t>
            </a:r>
            <a:endParaRPr lang="id-ID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48" y="3598939"/>
            <a:ext cx="5880572" cy="36121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3" name="Straight Connector 12"/>
          <p:cNvCxnSpPr/>
          <p:nvPr/>
        </p:nvCxnSpPr>
        <p:spPr>
          <a:xfrm>
            <a:off x="1000615" y="8482519"/>
            <a:ext cx="497216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4056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Facet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1515</TotalTime>
  <Words>42</Words>
  <Application>Microsoft Office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Berlin Sans FB</vt:lpstr>
      <vt:lpstr>Berlin Sans FB Demi</vt:lpstr>
      <vt:lpstr>Trebuchet MS</vt:lpstr>
      <vt:lpstr>Wingdings 3</vt:lpstr>
      <vt:lpstr>Facet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PERKEMBANGAN INDUKAN SAPI BRAHMAN CROSS (BC) DI PROVINSI KALIMANTAN TIMUR</dc:title>
  <dc:creator>Tanti</dc:creator>
  <cp:lastModifiedBy>TANTY</cp:lastModifiedBy>
  <cp:revision>122</cp:revision>
  <dcterms:created xsi:type="dcterms:W3CDTF">2016-02-01T07:03:20Z</dcterms:created>
  <dcterms:modified xsi:type="dcterms:W3CDTF">2019-02-21T05:15:01Z</dcterms:modified>
</cp:coreProperties>
</file>